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19"/>
  </p:notesMasterIdLst>
  <p:sldIdLst>
    <p:sldId id="285" r:id="rId5"/>
    <p:sldId id="290" r:id="rId6"/>
    <p:sldId id="291" r:id="rId7"/>
    <p:sldId id="293" r:id="rId8"/>
    <p:sldId id="294" r:id="rId9"/>
    <p:sldId id="295" r:id="rId10"/>
    <p:sldId id="296" r:id="rId11"/>
    <p:sldId id="297" r:id="rId12"/>
    <p:sldId id="298" r:id="rId13"/>
    <p:sldId id="300" r:id="rId14"/>
    <p:sldId id="301" r:id="rId15"/>
    <p:sldId id="302" r:id="rId16"/>
    <p:sldId id="303" r:id="rId17"/>
    <p:sldId id="30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43" y="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38646-CEA8-41F9-BD9F-D1FA107D99CC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040C8-62D2-4EA7-B200-D3B8C06AA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39389-D342-42C9-A280-8ADE336DA885}" type="datetime1">
              <a:rPr lang="en-US" smtClean="0"/>
              <a:t>8/29/2023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5ED82-9221-4209-9FC6-897FECC94D85}" type="datetime1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95C5F-8991-4788-8021-97F7E97CAA77}" type="datetime1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0732C-99B6-468D-8E86-54127C661C29}" type="datetime1">
              <a:rPr lang="en-US" smtClean="0"/>
              <a:t>8/29/2023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96AA6-1553-455E-A701-5DB89675312A}" type="datetime1">
              <a:rPr lang="en-US" smtClean="0"/>
              <a:t>8/29/2023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7D05-0AAA-4191-8602-39A011BE220C}" type="datetime1">
              <a:rPr lang="en-US" smtClean="0"/>
              <a:t>8/29/2023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8012-90E5-4BF2-B13D-6DEC2EE5E086}" type="datetime1">
              <a:rPr lang="en-US" smtClean="0"/>
              <a:t>8/29/2023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62E2D-C320-4C5E-98F1-D60DBA71A352}" type="datetime1">
              <a:rPr lang="en-US" smtClean="0"/>
              <a:t>8/29/2023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C99D-E4E2-4DDF-8629-131208CB18B0}" type="datetime1">
              <a:rPr lang="en-US" smtClean="0"/>
              <a:t>8/29/2023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20CF4-5FC9-46F3-B596-BE1F927BA2F1}" type="datetime1">
              <a:rPr lang="en-US" smtClean="0"/>
              <a:t>8/29/2023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F1ABFC0-89FE-4355-9E74-11DC57FEA97E}" type="datetime1">
              <a:rPr lang="en-US" smtClean="0"/>
              <a:t>8/29/2023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9B8B6D2-5532-4B59-9C5A-AB106F128946}" type="datetime1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Object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contributer</a:t>
            </a:r>
            <a:r>
              <a:rPr lang="en-US" dirty="0">
                <a:solidFill>
                  <a:srgbClr val="FFFFFF"/>
                </a:solidFill>
              </a:rPr>
              <a:t> : Rohan P.  Dhunde</a:t>
            </a: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154875" y="481263"/>
            <a:ext cx="12191980" cy="6999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0212"/>
            <a:ext cx="12037124" cy="1235241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Frame Rate Calculation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38" y="1716504"/>
            <a:ext cx="12037124" cy="147881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Explain how frame rate is calculated for real-time performance evaluation.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Calculate frame rate using the time difference between previous and current frames.</a:t>
            </a:r>
          </a:p>
        </p:txBody>
      </p:sp>
    </p:spTree>
    <p:extLst>
      <p:ext uri="{BB962C8B-B14F-4D97-AF65-F5344CB8AC3E}">
        <p14:creationId xmlns:p14="http://schemas.microsoft.com/office/powerpoint/2010/main" val="1338517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154875" y="481263"/>
            <a:ext cx="12191980" cy="6999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0212"/>
            <a:ext cx="12037124" cy="1235241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 Displaying the Processed Frame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38" y="1716504"/>
            <a:ext cx="12037124" cy="147881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Describe how the processed frame is displayed using cv2.imshow.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Mention that the loop continues until the 'q' key is pressed.</a:t>
            </a:r>
          </a:p>
          <a:p>
            <a:pPr algn="l"/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326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170917" y="657727"/>
            <a:ext cx="12191980" cy="6999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438" y="0"/>
            <a:ext cx="12037124" cy="1235241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 Exiting the Application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38" y="1716504"/>
            <a:ext cx="12037124" cy="147881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Wait for a key press using cv2.waitKey(0).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Break the loop and release resources if the 'q' key is pressed.</a:t>
            </a:r>
          </a:p>
        </p:txBody>
      </p:sp>
    </p:spTree>
    <p:extLst>
      <p:ext uri="{BB962C8B-B14F-4D97-AF65-F5344CB8AC3E}">
        <p14:creationId xmlns:p14="http://schemas.microsoft.com/office/powerpoint/2010/main" val="3748530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170917" y="481263"/>
            <a:ext cx="12191980" cy="6999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438" y="0"/>
            <a:ext cx="12037124" cy="1235241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Conclusion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38" y="1716504"/>
            <a:ext cx="12037124" cy="147881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Real-time object detection using YOLOv8 and OpenCV.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Importance of object detection in various fields.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Significance of YOLOv8's speed and accuracy.</a:t>
            </a:r>
          </a:p>
        </p:txBody>
      </p:sp>
    </p:spTree>
    <p:extLst>
      <p:ext uri="{BB962C8B-B14F-4D97-AF65-F5344CB8AC3E}">
        <p14:creationId xmlns:p14="http://schemas.microsoft.com/office/powerpoint/2010/main" val="17224645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219044" y="304800"/>
            <a:ext cx="12191980" cy="6999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2983831"/>
            <a:ext cx="12362897" cy="1235241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Thank You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73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74665" y="93316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095" y="2505456"/>
            <a:ext cx="12192000" cy="1572125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Title: Real-Time Object Detection with YOLOv8 and OpenCV</a:t>
            </a:r>
          </a:p>
        </p:txBody>
      </p:sp>
    </p:spTree>
    <p:extLst>
      <p:ext uri="{BB962C8B-B14F-4D97-AF65-F5344CB8AC3E}">
        <p14:creationId xmlns:p14="http://schemas.microsoft.com/office/powerpoint/2010/main" val="307047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154875" y="446242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32232"/>
            <a:ext cx="11903242" cy="1239894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IntroDuction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1811042"/>
            <a:ext cx="12037125" cy="1239894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	Real-time object detection using YOLOv8 and OpenCV.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Explain that YOLO (You Only Look Once) is a popular object detection algorithm known for its speed and accuracy.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Highlight the importance of real-time object detection in various applications.</a:t>
            </a:r>
          </a:p>
        </p:txBody>
      </p:sp>
    </p:spTree>
    <p:extLst>
      <p:ext uri="{BB962C8B-B14F-4D97-AF65-F5344CB8AC3E}">
        <p14:creationId xmlns:p14="http://schemas.microsoft.com/office/powerpoint/2010/main" val="1836124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154875" y="481263"/>
            <a:ext cx="12191980" cy="6999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0212"/>
            <a:ext cx="12037124" cy="1235241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Dependencies</a:t>
            </a:r>
            <a:br>
              <a:rPr lang="en-US" sz="4000" dirty="0">
                <a:solidFill>
                  <a:srgbClr val="FFFFFF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572126"/>
            <a:ext cx="12037124" cy="147881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	</a:t>
            </a:r>
            <a:r>
              <a:rPr lang="en-US" sz="3200" dirty="0" err="1">
                <a:solidFill>
                  <a:srgbClr val="FFFFFF"/>
                </a:solidFill>
              </a:rPr>
              <a:t>ultralytics</a:t>
            </a:r>
            <a:r>
              <a:rPr lang="en-US" sz="3200" dirty="0">
                <a:solidFill>
                  <a:srgbClr val="FFFFFF"/>
                </a:solidFill>
              </a:rPr>
              <a:t> library for YOLOv8 implementation.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cv2 (OpenCV) for image and video handling.</a:t>
            </a:r>
          </a:p>
          <a:p>
            <a:pPr algn="l"/>
            <a:r>
              <a:rPr lang="en-US" sz="3200" dirty="0" err="1">
                <a:solidFill>
                  <a:srgbClr val="FFFFFF"/>
                </a:solidFill>
              </a:rPr>
              <a:t>cvzone</a:t>
            </a:r>
            <a:r>
              <a:rPr lang="en-US" sz="3200" dirty="0">
                <a:solidFill>
                  <a:srgbClr val="FFFFFF"/>
                </a:solidFill>
              </a:rPr>
              <a:t> for graphical user interface elements.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math for mathematical operations.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time for frame timing.</a:t>
            </a:r>
          </a:p>
          <a:p>
            <a:pPr algn="l"/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512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154875" y="481263"/>
            <a:ext cx="12191980" cy="6999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0212"/>
            <a:ext cx="12037124" cy="1235241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Setting Up Video Capture</a:t>
            </a:r>
            <a:br>
              <a:rPr lang="en-US" sz="4000" dirty="0">
                <a:solidFill>
                  <a:srgbClr val="FFFFFF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572126"/>
            <a:ext cx="12037124" cy="147881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	Capture video from the webcam using cv2.VideoCapture(0).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Set the resolution using </a:t>
            </a:r>
            <a:r>
              <a:rPr lang="en-US" sz="3200" dirty="0" err="1">
                <a:solidFill>
                  <a:srgbClr val="FFFFFF"/>
                </a:solidFill>
              </a:rPr>
              <a:t>cap.set</a:t>
            </a:r>
            <a:r>
              <a:rPr lang="en-US" sz="3200" dirty="0">
                <a:solidFill>
                  <a:srgbClr val="FFFFFF"/>
                </a:solidFill>
              </a:rPr>
              <a:t>(3, 720) and </a:t>
            </a:r>
            <a:r>
              <a:rPr lang="en-US" sz="3200" dirty="0" err="1">
                <a:solidFill>
                  <a:srgbClr val="FFFFFF"/>
                </a:solidFill>
              </a:rPr>
              <a:t>cap.set</a:t>
            </a:r>
            <a:r>
              <a:rPr lang="en-US" sz="3200" dirty="0">
                <a:solidFill>
                  <a:srgbClr val="FFFFFF"/>
                </a:solidFill>
              </a:rPr>
              <a:t>(4, 640).</a:t>
            </a:r>
          </a:p>
        </p:txBody>
      </p:sp>
    </p:spTree>
    <p:extLst>
      <p:ext uri="{BB962C8B-B14F-4D97-AF65-F5344CB8AC3E}">
        <p14:creationId xmlns:p14="http://schemas.microsoft.com/office/powerpoint/2010/main" val="2391333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154875" y="657726"/>
            <a:ext cx="12191980" cy="6999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0212"/>
            <a:ext cx="12037124" cy="1235241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YOLOv8 Model Initialization</a:t>
            </a:r>
            <a:br>
              <a:rPr lang="en-US" sz="4000" dirty="0">
                <a:solidFill>
                  <a:srgbClr val="FFFFFF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572126"/>
            <a:ext cx="12037124" cy="147881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Instantiate the YOLOv8 model using the YOLO class from the </a:t>
            </a:r>
            <a:r>
              <a:rPr lang="en-US" sz="3200" dirty="0" err="1">
                <a:solidFill>
                  <a:srgbClr val="FFFFFF"/>
                </a:solidFill>
              </a:rPr>
              <a:t>ultralytics</a:t>
            </a:r>
            <a:r>
              <a:rPr lang="en-US" sz="3200" dirty="0">
                <a:solidFill>
                  <a:srgbClr val="FFFFFF"/>
                </a:solidFill>
              </a:rPr>
              <a:t> library.</a:t>
            </a:r>
          </a:p>
        </p:txBody>
      </p:sp>
    </p:spTree>
    <p:extLst>
      <p:ext uri="{BB962C8B-B14F-4D97-AF65-F5344CB8AC3E}">
        <p14:creationId xmlns:p14="http://schemas.microsoft.com/office/powerpoint/2010/main" val="1819277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154875" y="481263"/>
            <a:ext cx="12191980" cy="6999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0212"/>
            <a:ext cx="12037124" cy="1235241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Object Classes</a:t>
            </a:r>
            <a:br>
              <a:rPr lang="en-US" sz="4000" dirty="0">
                <a:solidFill>
                  <a:srgbClr val="FFFFFF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572126"/>
            <a:ext cx="12037124" cy="147881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Describe the list of object classes recognized by the YOLOv8 model.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Mention the classes such as person, bicycle, car, etc., and their corresponding class indices.</a:t>
            </a:r>
          </a:p>
        </p:txBody>
      </p:sp>
    </p:spTree>
    <p:extLst>
      <p:ext uri="{BB962C8B-B14F-4D97-AF65-F5344CB8AC3E}">
        <p14:creationId xmlns:p14="http://schemas.microsoft.com/office/powerpoint/2010/main" val="3721488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154875" y="481263"/>
            <a:ext cx="12191980" cy="6999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0212"/>
            <a:ext cx="12037124" cy="1235241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Main Processing Loop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38" y="1716504"/>
            <a:ext cx="12037124" cy="147881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Explain the main processing loop that processes each frame from the video feed.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Capture the frame using </a:t>
            </a:r>
            <a:r>
              <a:rPr lang="en-US" sz="3200" dirty="0" err="1">
                <a:solidFill>
                  <a:srgbClr val="FFFFFF"/>
                </a:solidFill>
              </a:rPr>
              <a:t>cap.read</a:t>
            </a:r>
            <a:r>
              <a:rPr lang="en-US" sz="3200" dirty="0">
                <a:solidFill>
                  <a:srgbClr val="FFFFFF"/>
                </a:solidFill>
              </a:rPr>
              <a:t>() and check for success.</a:t>
            </a:r>
          </a:p>
        </p:txBody>
      </p:sp>
    </p:spTree>
    <p:extLst>
      <p:ext uri="{BB962C8B-B14F-4D97-AF65-F5344CB8AC3E}">
        <p14:creationId xmlns:p14="http://schemas.microsoft.com/office/powerpoint/2010/main" val="2697458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154875" y="481263"/>
            <a:ext cx="12191980" cy="69994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0212"/>
            <a:ext cx="12037124" cy="1235241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Object Detection and Visualization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38" y="1716504"/>
            <a:ext cx="12037124" cy="1478810"/>
          </a:xfrm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Obtain the results from the YOLOv8 model for the current frame.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Iterate through detected objects and draw bounding boxes using </a:t>
            </a:r>
            <a:r>
              <a:rPr lang="en-US" sz="3200" dirty="0" err="1">
                <a:solidFill>
                  <a:srgbClr val="FFFFFF"/>
                </a:solidFill>
              </a:rPr>
              <a:t>cvzone.cornerRect</a:t>
            </a:r>
            <a:r>
              <a:rPr lang="en-US" sz="3200" dirty="0">
                <a:solidFill>
                  <a:srgbClr val="FFFFFF"/>
                </a:solidFill>
              </a:rPr>
              <a:t>.</a:t>
            </a:r>
          </a:p>
          <a:p>
            <a:pPr algn="l"/>
            <a:r>
              <a:rPr lang="en-US" sz="3200" dirty="0">
                <a:solidFill>
                  <a:srgbClr val="FFFFFF"/>
                </a:solidFill>
              </a:rPr>
              <a:t>Display class name and confidence using </a:t>
            </a:r>
            <a:r>
              <a:rPr lang="en-US" sz="3200" dirty="0" err="1">
                <a:solidFill>
                  <a:srgbClr val="FFFFFF"/>
                </a:solidFill>
              </a:rPr>
              <a:t>cvzone.putTextRect</a:t>
            </a:r>
            <a:r>
              <a:rPr lang="en-US" sz="3200" dirty="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3301219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Parcel design</Template>
  <TotalTime>30</TotalTime>
  <Words>368</Words>
  <Application>Microsoft Office PowerPoint</Application>
  <PresentationFormat>Widescreen</PresentationFormat>
  <Paragraphs>42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Gill Sans MT</vt:lpstr>
      <vt:lpstr>Parcel</vt:lpstr>
      <vt:lpstr>Object Detection</vt:lpstr>
      <vt:lpstr>Title: Real-Time Object Detection with YOLOv8 and OpenCV</vt:lpstr>
      <vt:lpstr>IntroDuction</vt:lpstr>
      <vt:lpstr>Dependencies </vt:lpstr>
      <vt:lpstr>Setting Up Video Capture </vt:lpstr>
      <vt:lpstr>YOLOv8 Model Initialization </vt:lpstr>
      <vt:lpstr>Object Classes </vt:lpstr>
      <vt:lpstr>Main Processing Loop</vt:lpstr>
      <vt:lpstr>Object Detection and Visualization</vt:lpstr>
      <vt:lpstr>Frame Rate Calculation</vt:lpstr>
      <vt:lpstr> Displaying the Processed Frame</vt:lpstr>
      <vt:lpstr> Exiting the Application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</dc:title>
  <dc:creator>Rohan Dhunde</dc:creator>
  <cp:lastModifiedBy>Rohan Dhunde</cp:lastModifiedBy>
  <cp:revision>1</cp:revision>
  <dcterms:created xsi:type="dcterms:W3CDTF">2023-08-29T17:35:32Z</dcterms:created>
  <dcterms:modified xsi:type="dcterms:W3CDTF">2023-08-29T18:05:54Z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